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Merriweather Sans"/>
      <p:regular r:id="rId22"/>
      <p:bold r:id="rId23"/>
      <p:italic r:id="rId24"/>
      <p:boldItalic r:id="rId25"/>
    </p:embeddedFont>
    <p:embeddedFont>
      <p:font typeface="Candara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DnQoSoPgwjcBKSshZXa9r1bxR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erriweatherSans-regular.fntdata"/><Relationship Id="rId21" Type="http://schemas.openxmlformats.org/officeDocument/2006/relationships/slide" Target="slides/slide16.xml"/><Relationship Id="rId24" Type="http://schemas.openxmlformats.org/officeDocument/2006/relationships/font" Target="fonts/MerriweatherSans-italic.fntdata"/><Relationship Id="rId23" Type="http://schemas.openxmlformats.org/officeDocument/2006/relationships/font" Target="fonts/Merriweather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ndara-regular.fntdata"/><Relationship Id="rId25" Type="http://schemas.openxmlformats.org/officeDocument/2006/relationships/font" Target="fonts/MerriweatherSans-boldItalic.fntdata"/><Relationship Id="rId28" Type="http://schemas.openxmlformats.org/officeDocument/2006/relationships/font" Target="fonts/Candara-italic.fntdata"/><Relationship Id="rId27" Type="http://schemas.openxmlformats.org/officeDocument/2006/relationships/font" Target="fonts/Candar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ndar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8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8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0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0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7" name="Google Shape;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4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5" name="Google Shape;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47" name="Google Shape;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0" name="Google Shape;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4744" y="1680431"/>
            <a:ext cx="6474512" cy="451555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0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MapReduce: panorama general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de MapReduce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Paralelización y distribución automáticas.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Tolerancia a Fallos.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y herramientas de monitoreo.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F7CA5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abstracción limpia para programadores.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programas de MapReduce generalmente están escritos en Java.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puede escribir en otros idiomas usando Hadoop Streaming.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abstrae toda la "limpieza" del desarrollador.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desarrollador puede concentrarse simplemente en escribir las funciones Map y Reduce.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1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Conceptos de MapReduce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asignador procesa una sola división de entrada de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menudo, un solo bloque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pasa un registro a la vez al código Mapper del desarrollador.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registro tiene una clave y un valor.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F7CA5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datos intermedios son escritos por el asignador al disco local.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Durante la fase de barajar y ordenar, todos los valores asociados con la misma clave intermedia se transfieren al mismo Reducer.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Reductor pasa cada clave y una lista de todos sus valores.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salida de los Reducers se escribe en HDFS.</a:t>
            </a:r>
            <a:endParaRPr/>
          </a:p>
        </p:txBody>
      </p:sp>
      <p:sp>
        <p:nvSpPr>
          <p:cNvPr id="221" name="Google Shape;221;p12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/>
          <p:nvPr/>
        </p:nvSpPr>
        <p:spPr>
          <a:xfrm>
            <a:off x="556054" y="1196188"/>
            <a:ext cx="813074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Terminología de aplicación MapReduce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Mapper, un Reducer y una lista de entradas para procesar.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unidad de cómputo de más alto nivel en MapReduce.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unidad de trabajo individual.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trabajo (Job) consiste en una o más tareas (Task).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tarea es una tarea de Map o una tarea de Reduce.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ejecuta en un contenedor en un nodo de trabajo.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programa que envía el trabajo al YARN ResourceManager.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veces se refiere a la máquina en la que se ejecuta el programa.</a:t>
            </a:r>
            <a:endParaRPr/>
          </a:p>
        </p:txBody>
      </p:sp>
      <p:sp>
        <p:nvSpPr>
          <p:cNvPr id="227" name="Google Shape;227;p13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/>
          <p:nvPr/>
        </p:nvSpPr>
        <p:spPr>
          <a:xfrm>
            <a:off x="556054" y="1196188"/>
            <a:ext cx="813074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MapReduce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es parte de CDH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Cloudera Manager: utilice el asistente "Add a Service” para agregar YARN a su clúster.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 MapReduce: dos versiones disponibles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v2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Recomendado.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aplicaciones MapReduce se ejecutan como aplicaciones YARN.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v1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usa YARN.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Ambas versiones requieren HDFS.</a:t>
            </a:r>
            <a:endParaRPr/>
          </a:p>
        </p:txBody>
      </p:sp>
      <p:sp>
        <p:nvSpPr>
          <p:cNvPr id="233" name="Google Shape;233;p14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16image34556768" id="238" name="Google Shape;2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550" y="1557866"/>
            <a:ext cx="51689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5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framework tienen un rol principal en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framework tenemos a MapReduce y Apache Spark.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proporciona administración de recursos de código abierto para Hadoop.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rol de los frameworks computacionales en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propósito y la arquitectura básica de YARN.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Conceptos de MapReduce.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Conceptos de Apache Spark.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YARN asigna los recursos del clúster.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YARN maneja la falla.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revisar y administrar las solicitudes de YARN.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acceder a los registros de aplicación YARN.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Frameworks Computacionales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proporciona almacenamiento escalable en su clúster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marcos computacionales proporcionan la computación distribuida.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processing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queries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processing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frameworks computacionales compiten por los recursos.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proporciona la gestión de los recursos para los frameworks computacionales de: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</a:t>
            </a:r>
            <a:endParaRPr/>
          </a:p>
        </p:txBody>
      </p:sp>
      <p:sp>
        <p:nvSpPr>
          <p:cNvPr id="171" name="Google Shape;171;p4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YARN?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Yet Another Resource NegoEator (YARN)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plataforma para administrar recursos en un clúster de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Admite un número creciente de marcos de procesamiento distribuido de Hadoop, que incluyen: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(versión 2.0)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Otros.</a:t>
            </a:r>
            <a:endParaRPr/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092466"/>
            <a:ext cx="3962400" cy="22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/>
          <p:nvPr/>
        </p:nvSpPr>
        <p:spPr>
          <a:xfrm>
            <a:off x="556054" y="1196188"/>
            <a:ext cx="8130746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 qué YARN?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le permite ejecutar diversas cargas de trabajo en el mismo clúster de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trabajos que usan diferentes marcos probablemente tendrán diferentes perfiles de recursos.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trabajo MapReduce o una consulta Impala que escanea una tabla grande.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Probablemente fuertemente atado al disco.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Requiere poca memoria.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trabajo de Spark que ejecuta un algoritmo iterativo de aprendizaje automático.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Probablemente intente almacenar todo el conjunto de datos en la memoria.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usar toda la CPU para realizar cálculos complejos.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YARN le permite compartir la memoria del clúster y los recursos de la CPU dinámicamente entre marcos de procesamiento como MapReduce, Impala, Spark, y otros.</a:t>
            </a:r>
            <a:endParaRPr/>
          </a:p>
        </p:txBody>
      </p:sp>
      <p:sp>
        <p:nvSpPr>
          <p:cNvPr id="184" name="Google Shape;184;p6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 qué YARN?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Lograr un rendimiento más predecible.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Evite los nodos de "suscripción excesiva".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b="0" i="0" lang="es-CL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Solicitar más potencia de procesamiento o RAM de la que está disponible.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Proteja las cargas de trabajo de mayor prioridad con un mejor aislamiento.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Aumentar la utilización del clúster.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necesidades y capacidades de recursos se pueden configurar de manera menos conservadora de lo que de otra manera sería posible.</a:t>
            </a:r>
            <a:endParaRPr/>
          </a:p>
        </p:txBody>
      </p:sp>
      <p:sp>
        <p:nvSpPr>
          <p:cNvPr id="190" name="Google Shape;190;p7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Marcos computacionales en YARN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marco original para escribir aplicaciones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Probado, ampliamente utilizado.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Sqoop, Hive, Pig, otras herramientas usan MapReduce para interactuar con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nuevo marco de programación para escribir aplicaciones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Listo para producción.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Admite el procesamiento de datos de transmisión.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 rápido que MapReduce.</a:t>
            </a:r>
            <a:endParaRPr/>
          </a:p>
        </p:txBody>
      </p:sp>
      <p:sp>
        <p:nvSpPr>
          <p:cNvPr id="196" name="Google Shape;196;p8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556054" y="1196188"/>
            <a:ext cx="813074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MapReduce?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es un modelo de programación.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 plataforma ni lenguaje específico.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Procesamiento de datos orientado a registros (clave y valor).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 la distribución de tareas a través de múltiples nodos.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 sea posible, cada nodo procesa los datos almacenados en ese nodo.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 en dos fases creadas por el desarrollador.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medio de Map and Reduce está el shuffle y sort.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Envía datos de los mapeadores (Mappers) a los reductores (Reducers).</a:t>
            </a:r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4662311" y="543034"/>
            <a:ext cx="37547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MapReduce y Spark sobre YARN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